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2D46-7314-4729-B3BB-97EF7C89458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197F-B84B-4AD4-9038-ECFCE3CD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685800"/>
            <a:ext cx="74676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MẦM NON VƯỜN </a:t>
            </a:r>
            <a:r>
              <a:rPr lang="vi-V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vi-VN" sz="2400" b="1" dirty="0">
                <a:solidFill>
                  <a:srgbClr val="FF0000"/>
                </a:solidFill>
                <a:latin typeface="+mj-lt"/>
              </a:rPr>
              <a:t>NỘI DUNG HỌC NGÀY THỨ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BA 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05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/0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2020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algn="ctr"/>
            <a:endParaRPr lang="vi-VN" b="1" dirty="0">
              <a:latin typeface="+mj-lt"/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5”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(Quay clip) 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7121" y="5334000"/>
            <a:ext cx="3175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CHỒI (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28020"/>
            <a:ext cx="8686800" cy="3972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5636" y="152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dĩa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83" y="2332650"/>
            <a:ext cx="1097485" cy="112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79" y="2318794"/>
            <a:ext cx="1057275" cy="108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47067"/>
              </p:ext>
            </p:extLst>
          </p:nvPr>
        </p:nvGraphicFramePr>
        <p:xfrm>
          <a:off x="228600" y="5257800"/>
          <a:ext cx="8686800" cy="1371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3581400"/>
                <a:gridCol w="2895600"/>
              </a:tblGrid>
              <a:tr h="1371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257800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7" y="5257800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561" y="5273807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36" y="5273807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370" y="5486400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070" y="5278280"/>
            <a:ext cx="981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58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0167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dĩa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C:\Users\win7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686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win7\Desktop\download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244" y="2390775"/>
            <a:ext cx="1742142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3886200"/>
            <a:ext cx="17430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3886200"/>
            <a:ext cx="17430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461" y="2390775"/>
            <a:ext cx="17430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2" y="2390775"/>
            <a:ext cx="17430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19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27</cp:revision>
  <dcterms:created xsi:type="dcterms:W3CDTF">2020-04-12T05:27:32Z</dcterms:created>
  <dcterms:modified xsi:type="dcterms:W3CDTF">2020-05-03T12:42:57Z</dcterms:modified>
</cp:coreProperties>
</file>