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42D46-7314-4729-B3BB-97EF7C894589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9197F-B84B-4AD4-9038-ECFCE3CD85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411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42D46-7314-4729-B3BB-97EF7C894589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9197F-B84B-4AD4-9038-ECFCE3CD85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05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42D46-7314-4729-B3BB-97EF7C894589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9197F-B84B-4AD4-9038-ECFCE3CD85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810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42D46-7314-4729-B3BB-97EF7C894589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9197F-B84B-4AD4-9038-ECFCE3CD85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72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42D46-7314-4729-B3BB-97EF7C894589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9197F-B84B-4AD4-9038-ECFCE3CD85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715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42D46-7314-4729-B3BB-97EF7C894589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9197F-B84B-4AD4-9038-ECFCE3CD85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224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42D46-7314-4729-B3BB-97EF7C894589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9197F-B84B-4AD4-9038-ECFCE3CD85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560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42D46-7314-4729-B3BB-97EF7C894589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9197F-B84B-4AD4-9038-ECFCE3CD85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108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42D46-7314-4729-B3BB-97EF7C894589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9197F-B84B-4AD4-9038-ECFCE3CD85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741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42D46-7314-4729-B3BB-97EF7C894589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9197F-B84B-4AD4-9038-ECFCE3CD85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61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42D46-7314-4729-B3BB-97EF7C894589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9197F-B84B-4AD4-9038-ECFCE3CD85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41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042D46-7314-4729-B3BB-97EF7C894589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59197F-B84B-4AD4-9038-ECFCE3CD85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003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838200" y="685800"/>
            <a:ext cx="7467600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ỦY BAN NHÂN DÂN QUẬN 8</a:t>
            </a:r>
          </a:p>
          <a:p>
            <a:pPr algn="ctr"/>
            <a:r>
              <a:rPr lang="vi-VN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TRƯỜNG </a:t>
            </a:r>
            <a:r>
              <a:rPr lang="vi-VN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MẦM NON VƯỜN </a:t>
            </a:r>
            <a:r>
              <a:rPr lang="vi-VN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HỒNG</a:t>
            </a:r>
            <a:endParaRPr lang="vi-VN" sz="2000" b="1" dirty="0">
              <a:solidFill>
                <a:srgbClr val="FF0000"/>
              </a:solidFill>
              <a:latin typeface="+mj-lt"/>
            </a:endParaRPr>
          </a:p>
          <a:p>
            <a:pPr algn="ctr"/>
            <a:r>
              <a:rPr lang="vi-VN" sz="2400" b="1" dirty="0">
                <a:solidFill>
                  <a:srgbClr val="FF0000"/>
                </a:solidFill>
                <a:latin typeface="+mj-lt"/>
              </a:rPr>
              <a:t>NỘI DUNG HỌC NGÀY THỨ </a:t>
            </a:r>
            <a:r>
              <a:rPr lang="en-US" sz="2400" b="1" dirty="0" smtClean="0">
                <a:solidFill>
                  <a:srgbClr val="FF0000"/>
                </a:solidFill>
                <a:latin typeface="+mj-lt"/>
              </a:rPr>
              <a:t>BA </a:t>
            </a:r>
            <a:r>
              <a:rPr lang="vi-VN" sz="2400" b="1" dirty="0" smtClean="0">
                <a:solidFill>
                  <a:srgbClr val="FF0000"/>
                </a:solidFill>
                <a:latin typeface="+mj-lt"/>
              </a:rPr>
              <a:t>(</a:t>
            </a:r>
            <a:r>
              <a:rPr lang="en-US" sz="2400" b="1" dirty="0" smtClean="0">
                <a:solidFill>
                  <a:srgbClr val="FF0000"/>
                </a:solidFill>
                <a:latin typeface="+mj-lt"/>
              </a:rPr>
              <a:t>05</a:t>
            </a:r>
            <a:r>
              <a:rPr lang="vi-VN" sz="2400" b="1" dirty="0" smtClean="0">
                <a:solidFill>
                  <a:srgbClr val="FF0000"/>
                </a:solidFill>
                <a:latin typeface="+mj-lt"/>
              </a:rPr>
              <a:t>/0</a:t>
            </a:r>
            <a:r>
              <a:rPr lang="en-US" sz="2400" b="1" dirty="0" smtClean="0">
                <a:solidFill>
                  <a:srgbClr val="FF0000"/>
                </a:solidFill>
                <a:latin typeface="+mj-lt"/>
              </a:rPr>
              <a:t>5</a:t>
            </a:r>
            <a:r>
              <a:rPr lang="vi-VN" sz="2400" b="1" dirty="0" smtClean="0">
                <a:solidFill>
                  <a:srgbClr val="FF0000"/>
                </a:solidFill>
                <a:latin typeface="+mj-lt"/>
              </a:rPr>
              <a:t>2020</a:t>
            </a:r>
            <a:r>
              <a:rPr lang="vi-VN" sz="2400" b="1" dirty="0">
                <a:solidFill>
                  <a:srgbClr val="FF0000"/>
                </a:solidFill>
                <a:latin typeface="+mj-lt"/>
              </a:rPr>
              <a:t>)</a:t>
            </a:r>
          </a:p>
          <a:p>
            <a:pPr algn="ctr"/>
            <a:endParaRPr lang="vi-VN" b="1" dirty="0">
              <a:latin typeface="+mj-lt"/>
            </a:endParaRPr>
          </a:p>
          <a:p>
            <a:pPr algn="ctr"/>
            <a:r>
              <a:rPr lang="en-US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LÀM QUEN VỚI TOÁN</a:t>
            </a:r>
          </a:p>
          <a:p>
            <a:pPr algn="ctr"/>
            <a:r>
              <a:rPr lang="en-US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32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bớt</a:t>
            </a:r>
            <a:r>
              <a:rPr lang="en-US" sz="3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3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5”</a:t>
            </a:r>
          </a:p>
          <a:p>
            <a:pPr algn="ctr"/>
            <a:r>
              <a:rPr lang="en-US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(Quay clip) </a:t>
            </a:r>
            <a:endParaRPr lang="vi-VN" sz="32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907121" y="5334000"/>
            <a:ext cx="31758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LỚP: </a:t>
            </a:r>
            <a:r>
              <a:rPr lang="en-US" sz="24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CHỒI (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4-5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2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9226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828020"/>
            <a:ext cx="8686800" cy="397258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15636" y="152400"/>
            <a:ext cx="838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táo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dĩa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táo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4283" y="2332650"/>
            <a:ext cx="1097485" cy="11258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5179" y="2318794"/>
            <a:ext cx="1057275" cy="1084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7047067"/>
              </p:ext>
            </p:extLst>
          </p:nvPr>
        </p:nvGraphicFramePr>
        <p:xfrm>
          <a:off x="228600" y="5257800"/>
          <a:ext cx="8686800" cy="137159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09800"/>
                <a:gridCol w="3581400"/>
                <a:gridCol w="2895600"/>
              </a:tblGrid>
              <a:tr h="137159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050" y="5257800"/>
            <a:ext cx="98107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4137" y="5257800"/>
            <a:ext cx="98107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5561" y="5273807"/>
            <a:ext cx="98107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6636" y="5273807"/>
            <a:ext cx="98107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4370" y="5486400"/>
            <a:ext cx="98107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3070" y="5278280"/>
            <a:ext cx="98107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10586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6200" y="150167"/>
            <a:ext cx="891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khoanh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bớt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dâu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dĩa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endParaRPr lang="en-US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5" name="Picture 7" descr="C:\Users\win7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33400"/>
            <a:ext cx="8686800" cy="632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C:\Users\win7\Desktop\download (12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2244" y="2390775"/>
            <a:ext cx="1742142" cy="1304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599" y="3886200"/>
            <a:ext cx="1743075" cy="1304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7675" y="3886200"/>
            <a:ext cx="1743075" cy="1304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7461" y="2390775"/>
            <a:ext cx="1743075" cy="1304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0" name="Picture 1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2362" y="2390775"/>
            <a:ext cx="1743075" cy="1304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921999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74</Words>
  <Application>Microsoft Office PowerPoint</Application>
  <PresentationFormat>On-screen Show (4:3)</PresentationFormat>
  <Paragraphs>10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win7</dc:creator>
  <cp:lastModifiedBy>win7</cp:lastModifiedBy>
  <cp:revision>27</cp:revision>
  <dcterms:created xsi:type="dcterms:W3CDTF">2020-04-12T05:27:32Z</dcterms:created>
  <dcterms:modified xsi:type="dcterms:W3CDTF">2020-05-03T12:42:57Z</dcterms:modified>
</cp:coreProperties>
</file>